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Raleway"/>
      <p:regular r:id="rId13"/>
    </p:embeddedFont>
    <p:embeddedFont>
      <p:font typeface="Raleway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70077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Sinergia y emergencia en sistemas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84489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sistemas, ya sean naturales o sociales, a menudo exhiben fenómenos sorprendentes conocidos como sinergia y emergencia. Estos conceptos fascinantes revelan cómo la interacción de elementos individuales puede dar lugar a propiedades y comportamientos inesperados a nivel del sistema.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3003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Definición de sinergia y emergencia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4290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2474" y="3327916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2429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Sinergia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33324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sinergia se refiere a la interacción de múltiples elementos que produce un efecto total mayor que la suma de sus partes individuales.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24290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8316" y="3327916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2429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Emergencia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33324"/>
            <a:ext cx="2927747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emergencia se produce cuando las interacciones entre los componentes de un sistema dan lugar a propiedades y comportamientos que no se pueden predecir a partir de las características de los elementos individuales.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08055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Características de los sistemas sinérgicos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Interdependencia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elementos de un sistema sinérgico están fuertemente interconectados e interdependientes.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 linealidad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relaciones entre los componentes del sistema no son lineales, lo que genera patrones de comportamiento no previsibles.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Autorganización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sistemas sinérgicos tienden a organizarse y adaptarse de manera espontánea a los cambios en su entorno.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255" y="597218"/>
            <a:ext cx="7735491" cy="1886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Ejemplos de sinergia y emergencia en sistemas naturales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994648" y="2785348"/>
            <a:ext cx="22860" cy="4846915"/>
          </a:xfrm>
          <a:prstGeom prst="roundRect">
            <a:avLst>
              <a:gd name="adj" fmla="val 369727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1209556" y="3226594"/>
            <a:ext cx="704255" cy="22860"/>
          </a:xfrm>
          <a:prstGeom prst="roundRect">
            <a:avLst>
              <a:gd name="adj" fmla="val 369727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779740" y="3011686"/>
            <a:ext cx="452676" cy="452676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41427" y="3087053"/>
            <a:ext cx="129183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112764" y="2986564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Ecosistemas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112764" y="3421737"/>
            <a:ext cx="6326981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interacción de múltiples especies en un ecosistema da lugar a propiedades emergentes, como la autorregulación y la resiliencia.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209556" y="4909304"/>
            <a:ext cx="704255" cy="22860"/>
          </a:xfrm>
          <a:prstGeom prst="roundRect">
            <a:avLst>
              <a:gd name="adj" fmla="val 369727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779740" y="4694396"/>
            <a:ext cx="452676" cy="452676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27378" y="4769763"/>
            <a:ext cx="157282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112764" y="4669274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Migración de aves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112764" y="5104448"/>
            <a:ext cx="6326981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patrones de migración de las aves surgen de la interacción del comportamiento individual y los factores ambientales.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209556" y="6592014"/>
            <a:ext cx="704255" cy="22860"/>
          </a:xfrm>
          <a:prstGeom prst="roundRect">
            <a:avLst>
              <a:gd name="adj" fmla="val 369727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779740" y="6377107"/>
            <a:ext cx="452676" cy="452676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25473" y="6452473"/>
            <a:ext cx="161211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112764" y="6351984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Nidos de termitas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112764" y="6787158"/>
            <a:ext cx="6326981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construcción de complejos nidos de termitas emerge de la coordinación y cooperación de miles de individuos.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889754"/>
            <a:ext cx="7712631" cy="1917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Sinergia y emergencia en sistemas sociales y organizacionales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2085" y="3113484"/>
            <a:ext cx="3754160" cy="2501503"/>
          </a:xfrm>
          <a:prstGeom prst="roundRect">
            <a:avLst>
              <a:gd name="adj" fmla="val 343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14135" y="3325535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Equipos de trabajo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14135" y="3767614"/>
            <a:ext cx="3330059" cy="1308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sinergia entre los miembros de un equipo puede generar ideas y soluciones innovadoras que superan las capacidades individuales.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0675" y="3113484"/>
            <a:ext cx="3754160" cy="2501503"/>
          </a:xfrm>
          <a:prstGeom prst="roundRect">
            <a:avLst>
              <a:gd name="adj" fmla="val 343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72725" y="3325535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Organizaciones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72725" y="3767614"/>
            <a:ext cx="3330059" cy="1635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estructura y las dinámicas de una organización pueden dar lugar a propiedades emergentes, como la cultura corporativa y la capacidad de adaptación.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2085" y="5819418"/>
            <a:ext cx="7712631" cy="1520309"/>
          </a:xfrm>
          <a:prstGeom prst="roundRect">
            <a:avLst>
              <a:gd name="adj" fmla="val 564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14135" y="6031468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Movimientos sociales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14135" y="6473547"/>
            <a:ext cx="7288530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movimientos sociales surgen de la interacción y la coordinación entre individuos, lo que lleva a la creación de nuevas normas y estructuras.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9979"/>
            <a:ext cx="99714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Implicaciones y aplicaciones prácticas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68891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Innovación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312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Comprender la sinergia y la emergencia puede impulsar la innovación al aprovechar las interacciones y sinergias.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468891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482709"/>
            <a:ext cx="33443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Resolución de problemas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5973128"/>
            <a:ext cx="41208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enfoque sistémico y la comprensión de los fenómenos sinérgicos y emergentes pueden mejorar la resolución de problemas complejos.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4688919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482709"/>
            <a:ext cx="33155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Desarrollo organizacional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5973128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Aplicar estos conceptos puede ayudar a las organizaciones a aprovechar las sinergias y promover la adaptación y el crecimiento.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2024-11-03T08:44:31Z</dcterms:created>
  <dcterms:modified xsi:type="dcterms:W3CDTF">2024-11-03T08:44:31Z</dcterms:modified>
</cp:coreProperties>
</file>